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x-wav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Destaqu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Estilo Médio 2 - Destaque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pt-PT" smtClean="0"/>
              <a:t>Clique para editar o estilo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PT" smtClean="0"/>
              <a:t>Clique para editar o estilo do subtítulo do Modelo Global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AEEA2C-310F-43B6-97C0-139937BB3F61}" type="datetimeFigureOut">
              <a:rPr lang="pt-PT" smtClean="0"/>
              <a:t>08/03/2018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CAD96-FE08-4A6C-AC87-941577EAA8AF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2491863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grafia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pt-PT" smtClean="0"/>
              <a:t>Clique para editar o estilo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PT" smtClean="0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 smtClean="0"/>
              <a:t>Editar os estilos de texto do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AEEA2C-310F-43B6-97C0-139937BB3F61}" type="datetimeFigureOut">
              <a:rPr lang="pt-PT" smtClean="0"/>
              <a:t>08/03/2018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CAD96-FE08-4A6C-AC87-941577EAA8AF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3552490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pt-PT" smtClean="0"/>
              <a:t>Clique para editar o estilo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 smtClean="0"/>
              <a:t>Editar os estilos de texto do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AEEA2C-310F-43B6-97C0-139937BB3F61}" type="datetimeFigureOut">
              <a:rPr lang="pt-PT" smtClean="0"/>
              <a:t>08/03/2018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CAD96-FE08-4A6C-AC87-941577EAA8AF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2846428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pt-PT" smtClean="0"/>
              <a:t>Clique para editar o estilo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 smtClean="0"/>
              <a:t>Editar os estilos de texto do Modelo Global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 smtClean="0"/>
              <a:t>Editar os estilos de texto do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AEEA2C-310F-43B6-97C0-139937BB3F61}" type="datetimeFigureOut">
              <a:rPr lang="pt-PT" smtClean="0"/>
              <a:t>08/03/2018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CAD96-FE08-4A6C-AC87-941577EAA8AF}" type="slidenum">
              <a:rPr lang="pt-PT" smtClean="0"/>
              <a:t>‹nº›</a:t>
            </a:fld>
            <a:endParaRPr lang="pt-PT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073982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 smtClean="0"/>
              <a:t>Clique para editar o estilo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 smtClean="0"/>
              <a:t>Editar os estilos de texto do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AEEA2C-310F-43B6-97C0-139937BB3F61}" type="datetimeFigureOut">
              <a:rPr lang="pt-PT" smtClean="0"/>
              <a:t>08/03/2018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CAD96-FE08-4A6C-AC87-941577EAA8AF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7609624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pt-PT" smtClean="0"/>
              <a:t>Clique para editar o estilo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 smtClean="0"/>
              <a:t>Editar os estilos de texto do Modelo Global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 smtClean="0"/>
              <a:t>Editar os estilos de texto do Modelo Global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 smtClean="0"/>
              <a:t>Editar os estilos de texto do Modelo Global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 smtClean="0"/>
              <a:t>Editar os estilos de texto do Modelo Global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 smtClean="0"/>
              <a:t>Editar os estilos de texto do Modelo Global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 smtClean="0"/>
              <a:t>Editar os estilos de texto do Modelo Global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AEEA2C-310F-43B6-97C0-139937BB3F61}" type="datetimeFigureOut">
              <a:rPr lang="pt-PT" smtClean="0"/>
              <a:t>08/03/2018</a:t>
            </a:fld>
            <a:endParaRPr lang="pt-P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CAD96-FE08-4A6C-AC87-941577EAA8AF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2721931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na de 3 Image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pt-PT" smtClean="0"/>
              <a:t>Clique para editar o estilo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 smtClean="0"/>
              <a:t>Editar os estilos de texto do Modelo Global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PT" smtClean="0"/>
              <a:t>Clique no ícone para adicionar uma imagem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 smtClean="0"/>
              <a:t>Editar os estilos de texto do Modelo Global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 smtClean="0"/>
              <a:t>Editar os estilos de texto do Modelo Global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PT" smtClean="0"/>
              <a:t>Clique no ícone para adicionar uma imagem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 smtClean="0"/>
              <a:t>Editar os estilos de texto do Modelo Global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 smtClean="0"/>
              <a:t>Editar os estilos de texto do Modelo Global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PT" smtClean="0"/>
              <a:t>Clique no ícone para adicionar uma imagem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 smtClean="0"/>
              <a:t>Editar os estilos de texto do Modelo Global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AEEA2C-310F-43B6-97C0-139937BB3F61}" type="datetimeFigureOut">
              <a:rPr lang="pt-PT" smtClean="0"/>
              <a:t>08/03/2018</a:t>
            </a:fld>
            <a:endParaRPr lang="pt-P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CAD96-FE08-4A6C-AC87-941577EAA8AF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7602276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mtClean="0"/>
              <a:t>Clique para editar o estilo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 smtClean="0"/>
              <a:t>Editar os estilos de texto do Modelo Global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AEEA2C-310F-43B6-97C0-139937BB3F61}" type="datetimeFigureOut">
              <a:rPr lang="pt-PT" smtClean="0"/>
              <a:t>08/03/2018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CAD96-FE08-4A6C-AC87-941577EAA8AF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5501698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pt-PT" smtClean="0"/>
              <a:t>Clique para editar o estilo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pt-PT" smtClean="0"/>
              <a:t>Editar os estilos de texto do Modelo Global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AEEA2C-310F-43B6-97C0-139937BB3F61}" type="datetimeFigureOut">
              <a:rPr lang="pt-PT" smtClean="0"/>
              <a:t>08/03/2018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CAD96-FE08-4A6C-AC87-941577EAA8AF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6095133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mtClean="0"/>
              <a:t>Clique para editar o estilo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 smtClean="0"/>
              <a:t>Editar os estilos de texto do Modelo Global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AEEA2C-310F-43B6-97C0-139937BB3F61}" type="datetimeFigureOut">
              <a:rPr lang="pt-PT" smtClean="0"/>
              <a:t>08/03/2018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CAD96-FE08-4A6C-AC87-941577EAA8AF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5147057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pt-PT" smtClean="0"/>
              <a:t>Clique para editar o estilo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 smtClean="0"/>
              <a:t>Editar os estilos de texto do Modelo Global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AEEA2C-310F-43B6-97C0-139937BB3F61}" type="datetimeFigureOut">
              <a:rPr lang="pt-PT" smtClean="0"/>
              <a:t>08/03/2018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CAD96-FE08-4A6C-AC87-941577EAA8AF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8603226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pt-PT" smtClean="0"/>
              <a:t>Clique para editar o estilo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pt-PT" smtClean="0"/>
              <a:t>Editar os estilos de texto do Modelo Global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pt-PT" smtClean="0"/>
              <a:t>Editar os estilos de texto do Modelo Global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AEEA2C-310F-43B6-97C0-139937BB3F61}" type="datetimeFigureOut">
              <a:rPr lang="pt-PT" smtClean="0"/>
              <a:t>08/03/2018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CAD96-FE08-4A6C-AC87-941577EAA8AF}" type="slidenum">
              <a:rPr lang="pt-PT" smtClean="0"/>
              <a:t>‹nº›</a:t>
            </a:fld>
            <a:endParaRPr lang="pt-PT"/>
          </a:p>
        </p:txBody>
      </p:sp>
      <p:sp>
        <p:nvSpPr>
          <p:cNvPr id="8" name="Botão de Ação: base 7">
            <a:hlinkClick r:id="" action="ppaction://hlinkshowjump?jump=firstslide" highlightClick="1">
              <a:snd r:embed="rId2" name="breeze.wav"/>
            </a:hlinkClick>
          </p:cNvPr>
          <p:cNvSpPr/>
          <p:nvPr userDrawn="1"/>
        </p:nvSpPr>
        <p:spPr>
          <a:xfrm>
            <a:off x="10612192" y="746975"/>
            <a:ext cx="655364" cy="695459"/>
          </a:xfrm>
          <a:prstGeom prst="actionButtonHom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9693052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pt-PT" smtClean="0"/>
              <a:t>Clique para editar o estilo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 smtClean="0"/>
              <a:t>Editar os estilos de texto do Modelo Global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pt-PT" smtClean="0"/>
              <a:t>Editar os estilos de texto do Modelo Global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 smtClean="0"/>
              <a:t>Editar os estilos de texto do Modelo Global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pt-PT" dirty="0" smtClean="0"/>
              <a:t>Editar os estilos de texto do Modelo Global</a:t>
            </a:r>
          </a:p>
          <a:p>
            <a:pPr lvl="1"/>
            <a:r>
              <a:rPr lang="pt-PT" dirty="0" smtClean="0"/>
              <a:t>Segundo nível</a:t>
            </a:r>
          </a:p>
          <a:p>
            <a:pPr lvl="2"/>
            <a:r>
              <a:rPr lang="pt-PT" dirty="0" smtClean="0"/>
              <a:t>Terceiro nível</a:t>
            </a:r>
          </a:p>
          <a:p>
            <a:pPr lvl="3"/>
            <a:r>
              <a:rPr lang="pt-PT" dirty="0" smtClean="0"/>
              <a:t>Quarto nível</a:t>
            </a:r>
          </a:p>
          <a:p>
            <a:pPr lvl="4"/>
            <a:r>
              <a:rPr lang="pt-PT" dirty="0" smtClean="0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AEEA2C-310F-43B6-97C0-139937BB3F61}" type="datetimeFigureOut">
              <a:rPr lang="pt-PT" smtClean="0"/>
              <a:t>08/03/2018</a:t>
            </a:fld>
            <a:endParaRPr lang="pt-P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CAD96-FE08-4A6C-AC87-941577EAA8AF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881377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mtClean="0"/>
              <a:t>Clique para editar o estilo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AEEA2C-310F-43B6-97C0-139937BB3F61}" type="datetimeFigureOut">
              <a:rPr lang="pt-PT" smtClean="0"/>
              <a:t>08/03/2018</a:t>
            </a:fld>
            <a:endParaRPr lang="pt-P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CAD96-FE08-4A6C-AC87-941577EAA8AF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0257172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AEEA2C-310F-43B6-97C0-139937BB3F61}" type="datetimeFigureOut">
              <a:rPr lang="pt-PT" smtClean="0"/>
              <a:t>08/03/2018</a:t>
            </a:fld>
            <a:endParaRPr lang="pt-P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CAD96-FE08-4A6C-AC87-941577EAA8AF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2720698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pt-PT" smtClean="0"/>
              <a:t>Clique para editar o estilo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pt-PT" smtClean="0"/>
              <a:t>Editar os estilos de texto do Modelo Global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 smtClean="0"/>
              <a:t>Editar os estilos de texto do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AEEA2C-310F-43B6-97C0-139937BB3F61}" type="datetimeFigureOut">
              <a:rPr lang="pt-PT" smtClean="0"/>
              <a:t>08/03/2018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CAD96-FE08-4A6C-AC87-941577EAA8AF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9957572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pt-PT" smtClean="0"/>
              <a:t>Clique para editar o estilo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PT" smtClean="0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 smtClean="0"/>
              <a:t>Editar os estilos de texto do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AEEA2C-310F-43B6-97C0-139937BB3F61}" type="datetimeFigureOut">
              <a:rPr lang="pt-PT" smtClean="0"/>
              <a:t>08/03/2018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CAD96-FE08-4A6C-AC87-941577EAA8AF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4619176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 smtClean="0"/>
              <a:t>Clique para editar o estilo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 smtClean="0"/>
              <a:t>Editar os estilos de texto do Modelo Global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AEEA2C-310F-43B6-97C0-139937BB3F61}" type="datetimeFigureOut">
              <a:rPr lang="pt-PT" smtClean="0"/>
              <a:t>08/03/2018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CAD96-FE08-4A6C-AC87-941577EAA8AF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78234142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13" Type="http://schemas.openxmlformats.org/officeDocument/2006/relationships/slide" Target="slide13.xml"/><Relationship Id="rId3" Type="http://schemas.openxmlformats.org/officeDocument/2006/relationships/slide" Target="slide3.xml"/><Relationship Id="rId7" Type="http://schemas.openxmlformats.org/officeDocument/2006/relationships/slide" Target="slide7.xml"/><Relationship Id="rId12" Type="http://schemas.openxmlformats.org/officeDocument/2006/relationships/slide" Target="slide12.xml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11" Type="http://schemas.openxmlformats.org/officeDocument/2006/relationships/slide" Target="slide11.xml"/><Relationship Id="rId5" Type="http://schemas.openxmlformats.org/officeDocument/2006/relationships/slide" Target="slide5.xml"/><Relationship Id="rId10" Type="http://schemas.openxmlformats.org/officeDocument/2006/relationships/slide" Target="slide10.xml"/><Relationship Id="rId4" Type="http://schemas.openxmlformats.org/officeDocument/2006/relationships/slide" Target="slide4.xml"/><Relationship Id="rId9" Type="http://schemas.openxmlformats.org/officeDocument/2006/relationships/slide" Target="slide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audio" Target="../media/audio1.wav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smtClean="0"/>
              <a:t>Horóscopo </a:t>
            </a:r>
            <a:endParaRPr lang="pt-PT" dirty="0"/>
          </a:p>
        </p:txBody>
      </p:sp>
      <p:graphicFrame>
        <p:nvGraphicFramePr>
          <p:cNvPr id="6" name="Marcador de Posição de Conteúdo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7616013"/>
              </p:ext>
            </p:extLst>
          </p:nvPr>
        </p:nvGraphicFramePr>
        <p:xfrm>
          <a:off x="913880" y="2511382"/>
          <a:ext cx="10353676" cy="3056809"/>
        </p:xfrm>
        <a:graphic>
          <a:graphicData uri="http://schemas.openxmlformats.org/drawingml/2006/table">
            <a:tbl>
              <a:tblPr bandRow="1">
                <a:tableStyleId>{F5AB1C69-6EDB-4FF4-983F-18BD219EF322}</a:tableStyleId>
              </a:tblPr>
              <a:tblGrid>
                <a:gridCol w="5176838">
                  <a:extLst>
                    <a:ext uri="{9D8B030D-6E8A-4147-A177-3AD203B41FA5}">
                      <a16:colId xmlns:a16="http://schemas.microsoft.com/office/drawing/2014/main" val="1632726738"/>
                    </a:ext>
                  </a:extLst>
                </a:gridCol>
                <a:gridCol w="5176838">
                  <a:extLst>
                    <a:ext uri="{9D8B030D-6E8A-4147-A177-3AD203B41FA5}">
                      <a16:colId xmlns:a16="http://schemas.microsoft.com/office/drawing/2014/main" val="2855016676"/>
                    </a:ext>
                  </a:extLst>
                </a:gridCol>
              </a:tblGrid>
              <a:tr h="510634">
                <a:tc>
                  <a:txBody>
                    <a:bodyPr/>
                    <a:lstStyle/>
                    <a:p>
                      <a:pPr algn="ctr"/>
                      <a:r>
                        <a:rPr lang="pt-PT" b="1" dirty="0" smtClean="0">
                          <a:hlinkClick r:id="rId2" action="ppaction://hlinksldjump"/>
                        </a:rPr>
                        <a:t>Aquário</a:t>
                      </a:r>
                      <a:endParaRPr lang="pt-PT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b="1" dirty="0" smtClean="0">
                          <a:hlinkClick r:id="rId3" action="ppaction://hlinksldjump"/>
                        </a:rPr>
                        <a:t>Peixes</a:t>
                      </a:r>
                      <a:endParaRPr lang="pt-PT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8758136"/>
                  </a:ext>
                </a:extLst>
              </a:tr>
              <a:tr h="510634">
                <a:tc>
                  <a:txBody>
                    <a:bodyPr/>
                    <a:lstStyle/>
                    <a:p>
                      <a:pPr algn="ctr"/>
                      <a:r>
                        <a:rPr lang="pt-PT" b="1" dirty="0" smtClean="0">
                          <a:hlinkClick r:id="rId4" action="ppaction://hlinksldjump"/>
                        </a:rPr>
                        <a:t>Carneiro</a:t>
                      </a:r>
                      <a:r>
                        <a:rPr lang="pt-PT" b="1" dirty="0" smtClean="0"/>
                        <a:t> </a:t>
                      </a:r>
                      <a:endParaRPr lang="pt-PT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b="1" dirty="0" smtClean="0">
                          <a:hlinkClick r:id="rId5" action="ppaction://hlinksldjump"/>
                        </a:rPr>
                        <a:t>Touro</a:t>
                      </a:r>
                      <a:r>
                        <a:rPr lang="pt-PT" b="1" dirty="0" smtClean="0"/>
                        <a:t> </a:t>
                      </a:r>
                      <a:endParaRPr lang="pt-PT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9373826"/>
                  </a:ext>
                </a:extLst>
              </a:tr>
              <a:tr h="503639">
                <a:tc>
                  <a:txBody>
                    <a:bodyPr/>
                    <a:lstStyle/>
                    <a:p>
                      <a:pPr algn="ctr"/>
                      <a:r>
                        <a:rPr lang="pt-PT" b="1" dirty="0" smtClean="0">
                          <a:hlinkClick r:id="rId6" action="ppaction://hlinksldjump"/>
                        </a:rPr>
                        <a:t>Gémeos</a:t>
                      </a:r>
                      <a:r>
                        <a:rPr lang="pt-PT" b="1" dirty="0" smtClean="0"/>
                        <a:t> </a:t>
                      </a:r>
                      <a:endParaRPr lang="pt-PT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b="1" dirty="0" smtClean="0">
                          <a:hlinkClick r:id="rId7" action="ppaction://hlinksldjump"/>
                        </a:rPr>
                        <a:t>Caranguejo</a:t>
                      </a:r>
                      <a:r>
                        <a:rPr lang="pt-PT" b="1" baseline="0" dirty="0" smtClean="0"/>
                        <a:t> </a:t>
                      </a:r>
                      <a:endParaRPr lang="pt-PT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8999157"/>
                  </a:ext>
                </a:extLst>
              </a:tr>
              <a:tr h="510634">
                <a:tc>
                  <a:txBody>
                    <a:bodyPr/>
                    <a:lstStyle/>
                    <a:p>
                      <a:pPr algn="ctr"/>
                      <a:r>
                        <a:rPr lang="pt-PT" b="1" dirty="0" smtClean="0">
                          <a:hlinkClick r:id="rId8" action="ppaction://hlinksldjump"/>
                        </a:rPr>
                        <a:t>Leão</a:t>
                      </a:r>
                      <a:r>
                        <a:rPr lang="pt-PT" b="1" dirty="0" smtClean="0"/>
                        <a:t> </a:t>
                      </a:r>
                      <a:endParaRPr lang="pt-PT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b="1" dirty="0" smtClean="0">
                          <a:hlinkClick r:id="rId9" action="ppaction://hlinksldjump"/>
                        </a:rPr>
                        <a:t>Virgem</a:t>
                      </a:r>
                      <a:r>
                        <a:rPr lang="pt-PT" b="1" dirty="0" smtClean="0"/>
                        <a:t> </a:t>
                      </a:r>
                      <a:endParaRPr lang="pt-PT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5225817"/>
                  </a:ext>
                </a:extLst>
              </a:tr>
              <a:tr h="510634">
                <a:tc>
                  <a:txBody>
                    <a:bodyPr/>
                    <a:lstStyle/>
                    <a:p>
                      <a:pPr algn="ctr"/>
                      <a:r>
                        <a:rPr lang="pt-PT" b="1" dirty="0" smtClean="0">
                          <a:hlinkClick r:id="rId10" action="ppaction://hlinksldjump"/>
                        </a:rPr>
                        <a:t>Balança</a:t>
                      </a:r>
                      <a:r>
                        <a:rPr lang="pt-PT" b="1" dirty="0" smtClean="0"/>
                        <a:t> </a:t>
                      </a:r>
                      <a:endParaRPr lang="pt-PT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b="1" dirty="0" smtClean="0">
                          <a:hlinkClick r:id="rId11" action="ppaction://hlinksldjump"/>
                        </a:rPr>
                        <a:t>Escorpião</a:t>
                      </a:r>
                      <a:r>
                        <a:rPr lang="pt-PT" b="1" dirty="0" smtClean="0"/>
                        <a:t> </a:t>
                      </a:r>
                      <a:endParaRPr lang="pt-PT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0258868"/>
                  </a:ext>
                </a:extLst>
              </a:tr>
              <a:tr h="510634">
                <a:tc>
                  <a:txBody>
                    <a:bodyPr/>
                    <a:lstStyle/>
                    <a:p>
                      <a:pPr algn="ctr"/>
                      <a:r>
                        <a:rPr lang="pt-PT" b="1" dirty="0" smtClean="0">
                          <a:hlinkClick r:id="rId12" action="ppaction://hlinksldjump"/>
                        </a:rPr>
                        <a:t>Sagitário</a:t>
                      </a:r>
                      <a:r>
                        <a:rPr lang="pt-PT" b="1" dirty="0" smtClean="0"/>
                        <a:t> </a:t>
                      </a:r>
                      <a:endParaRPr lang="pt-PT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b="1" dirty="0" smtClean="0">
                          <a:hlinkClick r:id="rId13" action="ppaction://hlinksldjump"/>
                        </a:rPr>
                        <a:t>Capricórnio</a:t>
                      </a:r>
                      <a:r>
                        <a:rPr lang="pt-PT" b="1" dirty="0" smtClean="0"/>
                        <a:t> </a:t>
                      </a:r>
                      <a:endParaRPr lang="pt-PT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92642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82605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Balança</a:t>
            </a:r>
          </a:p>
        </p:txBody>
      </p:sp>
      <p:sp>
        <p:nvSpPr>
          <p:cNvPr id="3" name="Marcador de Posição de Conteúdo 2"/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pt-PT" dirty="0">
                <a:effectLst/>
              </a:rPr>
              <a:t>Balança - 8 de Março de 2018</a:t>
            </a:r>
          </a:p>
          <a:p>
            <a:r>
              <a:rPr lang="pt-PT" dirty="0">
                <a:effectLst/>
              </a:rPr>
              <a:t>Carta do dia: V O PAPA</a:t>
            </a:r>
          </a:p>
          <a:p>
            <a:r>
              <a:rPr lang="pt-PT" dirty="0">
                <a:effectLst/>
              </a:rPr>
              <a:t>SAÚDE: Tome atenção a problemas circulatórios; preste atenção a pequenos derrames.</a:t>
            </a:r>
          </a:p>
          <a:p>
            <a:r>
              <a:rPr lang="pt-PT" dirty="0">
                <a:effectLst/>
              </a:rPr>
              <a:t>AMOR: Dê espaço à pessoa de quem gosta; a fidelidade é uma questão de carácter; deve confiar.</a:t>
            </a:r>
          </a:p>
          <a:p>
            <a:r>
              <a:rPr lang="pt-PT" dirty="0">
                <a:effectLst/>
              </a:rPr>
              <a:t>DINHEIRO: Organize bem o seu dia; algumas tarefas não devem ficar para amanhã.</a:t>
            </a:r>
          </a:p>
          <a:p>
            <a:r>
              <a:rPr lang="pt-PT" dirty="0">
                <a:effectLst/>
              </a:rPr>
              <a:t>HORA MAIS PROTEGIDA: 13h às 15h</a:t>
            </a:r>
          </a:p>
          <a:p>
            <a:endParaRPr lang="pt-PT" dirty="0"/>
          </a:p>
        </p:txBody>
      </p:sp>
      <p:pic>
        <p:nvPicPr>
          <p:cNvPr id="5" name="Marcador de Posição de Conteúdo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8682" y="2065496"/>
            <a:ext cx="3786387" cy="3769559"/>
          </a:xfrm>
        </p:spPr>
      </p:pic>
    </p:spTree>
    <p:extLst>
      <p:ext uri="{BB962C8B-B14F-4D97-AF65-F5344CB8AC3E}">
        <p14:creationId xmlns:p14="http://schemas.microsoft.com/office/powerpoint/2010/main" val="2202327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Escorpião</a:t>
            </a:r>
          </a:p>
        </p:txBody>
      </p:sp>
      <p:sp>
        <p:nvSpPr>
          <p:cNvPr id="3" name="Marcador de Posição de Conteúdo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pt-PT" dirty="0">
                <a:effectLst/>
              </a:rPr>
              <a:t>Carta do dia: XXI O MUNDO</a:t>
            </a:r>
          </a:p>
          <a:p>
            <a:r>
              <a:rPr lang="pt-PT" dirty="0">
                <a:effectLst/>
              </a:rPr>
              <a:t>SAÚDE: Hoje tende a sentir-se com energias recuperadas.</a:t>
            </a:r>
          </a:p>
          <a:p>
            <a:r>
              <a:rPr lang="pt-PT" dirty="0">
                <a:effectLst/>
              </a:rPr>
              <a:t>AMOR: Pode sentir uma melhoria nas relações; não terá motivos para questionar sentimentos.</a:t>
            </a:r>
          </a:p>
          <a:p>
            <a:r>
              <a:rPr lang="pt-PT" dirty="0">
                <a:effectLst/>
              </a:rPr>
              <a:t>DINHEIRO: Não poderá fugir a confrontos mas é certo que vai sair vitorioso.</a:t>
            </a:r>
          </a:p>
          <a:p>
            <a:r>
              <a:rPr lang="pt-PT" dirty="0">
                <a:effectLst/>
              </a:rPr>
              <a:t>HORA MAIS PROTEGIDA: 16:30 às 18:30</a:t>
            </a:r>
          </a:p>
          <a:p>
            <a:endParaRPr lang="pt-PT" dirty="0"/>
          </a:p>
        </p:txBody>
      </p:sp>
      <p:pic>
        <p:nvPicPr>
          <p:cNvPr id="5" name="Marcador de Posição de Conteúdo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4897" y="2353347"/>
            <a:ext cx="3181080" cy="3181080"/>
          </a:xfrm>
        </p:spPr>
      </p:pic>
    </p:spTree>
    <p:extLst>
      <p:ext uri="{BB962C8B-B14F-4D97-AF65-F5344CB8AC3E}">
        <p14:creationId xmlns:p14="http://schemas.microsoft.com/office/powerpoint/2010/main" val="2887383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Sagitário</a:t>
            </a:r>
          </a:p>
        </p:txBody>
      </p:sp>
      <p:sp>
        <p:nvSpPr>
          <p:cNvPr id="3" name="Marcador de Posição de Conteúdo 2"/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pt-PT" dirty="0">
                <a:effectLst/>
              </a:rPr>
              <a:t>Carta do dia: X A RODA DA FORTUNA</a:t>
            </a:r>
          </a:p>
          <a:p>
            <a:r>
              <a:rPr lang="pt-PT" dirty="0">
                <a:effectLst/>
              </a:rPr>
              <a:t>SAÚDE: Dia de oscilações na saúde; alguns problemas emocionais serão os grandes responsáveis.</a:t>
            </a:r>
          </a:p>
          <a:p>
            <a:r>
              <a:rPr lang="pt-PT" dirty="0">
                <a:effectLst/>
              </a:rPr>
              <a:t>AMOR: Uma nova </a:t>
            </a:r>
            <a:r>
              <a:rPr lang="pt-PT" dirty="0" err="1">
                <a:effectLst/>
              </a:rPr>
              <a:t>atracção</a:t>
            </a:r>
            <a:r>
              <a:rPr lang="pt-PT" dirty="0">
                <a:effectLst/>
              </a:rPr>
              <a:t> sentimental pode marcar o dia; é cedo para definir sentimentos.</a:t>
            </a:r>
          </a:p>
          <a:p>
            <a:r>
              <a:rPr lang="pt-PT" dirty="0">
                <a:effectLst/>
              </a:rPr>
              <a:t>DINHEIRO: Pode passar por momentos de desmotivação mas mantenha o seu vínculo profissional.</a:t>
            </a:r>
          </a:p>
          <a:p>
            <a:r>
              <a:rPr lang="pt-PT" dirty="0">
                <a:effectLst/>
              </a:rPr>
              <a:t>HORA MAIS PROTEGIDA: 10h às 12h</a:t>
            </a:r>
          </a:p>
          <a:p>
            <a:endParaRPr lang="pt-PT" dirty="0"/>
          </a:p>
        </p:txBody>
      </p:sp>
      <p:pic>
        <p:nvPicPr>
          <p:cNvPr id="5" name="Marcador de Posição de Conteúdo 4" descr="Sagittarius by Trident-Poseidon on DeviantArt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9113" y="2087563"/>
            <a:ext cx="3703637" cy="3703637"/>
          </a:xfrm>
        </p:spPr>
      </p:pic>
    </p:spTree>
    <p:extLst>
      <p:ext uri="{BB962C8B-B14F-4D97-AF65-F5344CB8AC3E}">
        <p14:creationId xmlns:p14="http://schemas.microsoft.com/office/powerpoint/2010/main" val="4079798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Capricórnio</a:t>
            </a:r>
          </a:p>
        </p:txBody>
      </p:sp>
      <p:sp>
        <p:nvSpPr>
          <p:cNvPr id="3" name="Marcador de Posição de Conteúdo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pt-PT" dirty="0">
                <a:effectLst/>
              </a:rPr>
              <a:t>Carta do dia: XVII A ESTRELA</a:t>
            </a:r>
          </a:p>
          <a:p>
            <a:r>
              <a:rPr lang="pt-PT" dirty="0">
                <a:effectLst/>
              </a:rPr>
              <a:t>SAÚDE: Está hoje muito solto e inspirado; A ESTRELA renova energias.</a:t>
            </a:r>
          </a:p>
          <a:p>
            <a:r>
              <a:rPr lang="pt-PT" dirty="0">
                <a:effectLst/>
              </a:rPr>
              <a:t>AMOR: Pode sentir-se melhor neste plano; é uma altura privilegiada para iniciar relacionamentos.</a:t>
            </a:r>
          </a:p>
          <a:p>
            <a:r>
              <a:rPr lang="pt-PT" dirty="0">
                <a:effectLst/>
              </a:rPr>
              <a:t>DINHEIRO: Tomará consciência de alguns problemas inesperados mas as soluções surgirão a tempo de os solucionar.</a:t>
            </a:r>
          </a:p>
          <a:p>
            <a:r>
              <a:rPr lang="pt-PT" dirty="0">
                <a:effectLst/>
              </a:rPr>
              <a:t>HORA MAIS PROTEGIDA: 15h às 17h</a:t>
            </a:r>
          </a:p>
          <a:p>
            <a:endParaRPr lang="pt-PT" dirty="0"/>
          </a:p>
        </p:txBody>
      </p:sp>
      <p:pic>
        <p:nvPicPr>
          <p:cNvPr id="5" name="Marcador de Posição de Conteúdo 4" descr="MULHER DE CAPRICÓRNIO - Letras Que Se Movem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89" b="89899" l="9989" r="9685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9113" y="2087563"/>
            <a:ext cx="3703637" cy="3703637"/>
          </a:xfrm>
        </p:spPr>
      </p:pic>
    </p:spTree>
    <p:extLst>
      <p:ext uri="{BB962C8B-B14F-4D97-AF65-F5344CB8AC3E}">
        <p14:creationId xmlns:p14="http://schemas.microsoft.com/office/powerpoint/2010/main" val="145651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Aquário</a:t>
            </a:r>
            <a:br>
              <a:rPr lang="pt-PT" dirty="0"/>
            </a:br>
            <a:endParaRPr lang="pt-PT" dirty="0"/>
          </a:p>
        </p:txBody>
      </p:sp>
      <p:sp>
        <p:nvSpPr>
          <p:cNvPr id="3" name="Marcador de Posição de Conteúdo 2"/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pt-PT" dirty="0">
                <a:effectLst/>
              </a:rPr>
              <a:t>Carta do dia: XX O JULGAMENTO</a:t>
            </a:r>
          </a:p>
          <a:p>
            <a:r>
              <a:rPr lang="pt-PT" dirty="0">
                <a:effectLst/>
              </a:rPr>
              <a:t>SAÚDE: Boa altura para fazer um exame geral ao seu estado de saúde; pode melhorar a sua vitalidade.</a:t>
            </a:r>
          </a:p>
          <a:p>
            <a:r>
              <a:rPr lang="pt-PT" dirty="0">
                <a:effectLst/>
              </a:rPr>
              <a:t>AMOR: Nada deve ser deixado ao acaso, se sentir que foi mal entendido tente esclarecer de imediato esse equivoco.</a:t>
            </a:r>
          </a:p>
          <a:p>
            <a:r>
              <a:rPr lang="pt-PT" dirty="0">
                <a:effectLst/>
              </a:rPr>
              <a:t>DINHEIRO: Algumas respostas que aguardava chegarão e com indicadores favoráveis aos seus interesses.</a:t>
            </a:r>
          </a:p>
          <a:p>
            <a:r>
              <a:rPr lang="pt-PT" dirty="0">
                <a:effectLst/>
              </a:rPr>
              <a:t>HORA MAIS PROTEGIDA: 12h às 14h</a:t>
            </a:r>
          </a:p>
          <a:p>
            <a:endParaRPr lang="pt-PT" dirty="0"/>
          </a:p>
        </p:txBody>
      </p:sp>
      <p:pic>
        <p:nvPicPr>
          <p:cNvPr id="5" name="Marcador de Posição de Conteúdo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5128" r="9860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7819" y="2088319"/>
            <a:ext cx="4399510" cy="3456025"/>
          </a:xfrm>
        </p:spPr>
      </p:pic>
      <p:sp>
        <p:nvSpPr>
          <p:cNvPr id="7" name="Botão de Ação: base 6">
            <a:hlinkClick r:id="" action="ppaction://hlinkshowjump?jump=firstslide" highlightClick="1">
              <a:snd r:embed="rId4" name="breeze.wav"/>
            </a:hlinkClick>
          </p:cNvPr>
          <p:cNvSpPr/>
          <p:nvPr/>
        </p:nvSpPr>
        <p:spPr>
          <a:xfrm>
            <a:off x="10612192" y="746975"/>
            <a:ext cx="655364" cy="695459"/>
          </a:xfrm>
          <a:prstGeom prst="actionButtonHom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728053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Peixes</a:t>
            </a:r>
            <a:br>
              <a:rPr lang="pt-PT" dirty="0"/>
            </a:br>
            <a:endParaRPr lang="pt-PT" dirty="0"/>
          </a:p>
        </p:txBody>
      </p:sp>
      <p:sp>
        <p:nvSpPr>
          <p:cNvPr id="3" name="Marcador de Posição de Conteúdo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pt-PT" dirty="0">
                <a:effectLst/>
              </a:rPr>
              <a:t>Carta do dia: I O MAGO</a:t>
            </a:r>
          </a:p>
          <a:p>
            <a:r>
              <a:rPr lang="pt-PT" dirty="0">
                <a:effectLst/>
              </a:rPr>
              <a:t>SAÚDE: Desenvolva hábitos mais benéficos e faça deles um ritual diário.</a:t>
            </a:r>
          </a:p>
          <a:p>
            <a:r>
              <a:rPr lang="pt-PT" dirty="0">
                <a:effectLst/>
              </a:rPr>
              <a:t>AMOR: Arranje mais tempo para a vida sentimental e faça por se envolver intensamente em todos os momentos.</a:t>
            </a:r>
          </a:p>
          <a:p>
            <a:r>
              <a:rPr lang="pt-PT" dirty="0">
                <a:effectLst/>
              </a:rPr>
              <a:t>DINHEIRO: Terá de desfazer algumas coisas para poder fazer melhor; remendos não são aconselháveis.</a:t>
            </a:r>
          </a:p>
          <a:p>
            <a:r>
              <a:rPr lang="pt-PT" dirty="0">
                <a:effectLst/>
              </a:rPr>
              <a:t>HORA MAIS PROTEGIDA: 16h às 18h</a:t>
            </a:r>
          </a:p>
          <a:p>
            <a:endParaRPr lang="pt-PT" dirty="0"/>
          </a:p>
        </p:txBody>
      </p:sp>
      <p:pic>
        <p:nvPicPr>
          <p:cNvPr id="5" name="Marcador de Posição de Conteúdo 4" descr="Liza Hume: Geometría Sagrada: La Vesica &lt;strong&gt;Piscis&lt;/strong&gt;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857" b="93482" l="1313" r="9918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7048" y="1935921"/>
            <a:ext cx="4710508" cy="3703637"/>
          </a:xfrm>
        </p:spPr>
      </p:pic>
    </p:spTree>
    <p:extLst>
      <p:ext uri="{BB962C8B-B14F-4D97-AF65-F5344CB8AC3E}">
        <p14:creationId xmlns:p14="http://schemas.microsoft.com/office/powerpoint/2010/main" val="631848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Carneiro</a:t>
            </a:r>
          </a:p>
        </p:txBody>
      </p:sp>
      <p:sp>
        <p:nvSpPr>
          <p:cNvPr id="3" name="Marcador de Posição de Conteúdo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pt-PT" dirty="0">
                <a:effectLst/>
              </a:rPr>
              <a:t>Carta do dia: XII O DEPENDURADO</a:t>
            </a:r>
          </a:p>
          <a:p>
            <a:r>
              <a:rPr lang="pt-PT" dirty="0">
                <a:effectLst/>
              </a:rPr>
              <a:t>SAÚDE: Dia menos próspero; convalescenças lentas.</a:t>
            </a:r>
          </a:p>
          <a:p>
            <a:r>
              <a:rPr lang="pt-PT" dirty="0">
                <a:effectLst/>
              </a:rPr>
              <a:t>AMOR: Não são aconselháveis ultimatos ou </a:t>
            </a:r>
            <a:r>
              <a:rPr lang="pt-PT" dirty="0" err="1">
                <a:effectLst/>
              </a:rPr>
              <a:t>rupturas</a:t>
            </a:r>
            <a:r>
              <a:rPr lang="pt-PT" dirty="0">
                <a:effectLst/>
              </a:rPr>
              <a:t>. Evite ser imoderado na expressão dos seus sentimentos.</a:t>
            </a:r>
          </a:p>
          <a:p>
            <a:r>
              <a:rPr lang="pt-PT" dirty="0">
                <a:effectLst/>
              </a:rPr>
              <a:t>DINHEIRO: Os acontecimentos tendem a evoluir de forma lenta. O dia também não é brilhante a nível económico.</a:t>
            </a:r>
          </a:p>
          <a:p>
            <a:r>
              <a:rPr lang="pt-PT" dirty="0">
                <a:effectLst/>
              </a:rPr>
              <a:t>HORA MAIS PROTEGIDA: 12h às 14h</a:t>
            </a:r>
          </a:p>
          <a:p>
            <a:endParaRPr lang="pt-PT" dirty="0"/>
          </a:p>
        </p:txBody>
      </p:sp>
      <p:pic>
        <p:nvPicPr>
          <p:cNvPr id="5" name="Marcador de Posição de Conteúdo 4" descr="Signo de &lt;strong&gt;Carneiro&lt;/strong&gt; - A BRUXINHA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225" b="95382" l="4200" r="96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1676" y="2087563"/>
            <a:ext cx="3718511" cy="3703637"/>
          </a:xfrm>
        </p:spPr>
      </p:pic>
    </p:spTree>
    <p:extLst>
      <p:ext uri="{BB962C8B-B14F-4D97-AF65-F5344CB8AC3E}">
        <p14:creationId xmlns:p14="http://schemas.microsoft.com/office/powerpoint/2010/main" val="1620728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Touro</a:t>
            </a:r>
          </a:p>
        </p:txBody>
      </p:sp>
      <p:sp>
        <p:nvSpPr>
          <p:cNvPr id="3" name="Marcador de Posição de Conteúdo 2"/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pt-PT" dirty="0">
                <a:effectLst/>
              </a:rPr>
              <a:t>Carta do dia: XI A FORÇA</a:t>
            </a:r>
          </a:p>
          <a:p>
            <a:r>
              <a:rPr lang="pt-PT" dirty="0">
                <a:effectLst/>
              </a:rPr>
              <a:t>SAÚDE: Durante o período da manhã pode sentir algum cansaço; à tarde iniciará um processo de melhorias.</a:t>
            </a:r>
          </a:p>
          <a:p>
            <a:r>
              <a:rPr lang="pt-PT" dirty="0">
                <a:effectLst/>
              </a:rPr>
              <a:t>AMOR: Bons momentos numa relação; os momentos a dois trarão o reforço de laços.</a:t>
            </a:r>
          </a:p>
          <a:p>
            <a:r>
              <a:rPr lang="pt-PT" dirty="0">
                <a:effectLst/>
              </a:rPr>
              <a:t>DINHEIRO: Alguns conflitos laborais estão para durar mas deve manter as suas convicções.</a:t>
            </a:r>
          </a:p>
          <a:p>
            <a:r>
              <a:rPr lang="pt-PT" dirty="0">
                <a:effectLst/>
              </a:rPr>
              <a:t>HORA MAIS PROTEGIDA: 18h às 20h</a:t>
            </a:r>
          </a:p>
          <a:p>
            <a:endParaRPr lang="pt-PT" dirty="0"/>
          </a:p>
        </p:txBody>
      </p:sp>
      <p:pic>
        <p:nvPicPr>
          <p:cNvPr id="5" name="Marcador de Posição de Conteúdo 4" descr="Euphoria*: A casa do signo de &lt;strong&gt;Touro&lt;/strong&gt;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200" b="90000" l="5200" r="964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0306" y="2748756"/>
            <a:ext cx="2381250" cy="2381250"/>
          </a:xfrm>
        </p:spPr>
      </p:pic>
    </p:spTree>
    <p:extLst>
      <p:ext uri="{BB962C8B-B14F-4D97-AF65-F5344CB8AC3E}">
        <p14:creationId xmlns:p14="http://schemas.microsoft.com/office/powerpoint/2010/main" val="1810100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Gémeos</a:t>
            </a:r>
          </a:p>
        </p:txBody>
      </p:sp>
      <p:sp>
        <p:nvSpPr>
          <p:cNvPr id="3" name="Marcador de Posição de Conteúdo 2"/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pt-PT" dirty="0">
                <a:effectLst/>
              </a:rPr>
              <a:t>Gémeos - 8 de Março de 2018</a:t>
            </a:r>
          </a:p>
          <a:p>
            <a:r>
              <a:rPr lang="pt-PT" dirty="0">
                <a:effectLst/>
              </a:rPr>
              <a:t>Carta do dia: VIII A JUSTIÇA</a:t>
            </a:r>
          </a:p>
          <a:p>
            <a:r>
              <a:rPr lang="pt-PT" dirty="0">
                <a:effectLst/>
              </a:rPr>
              <a:t>SAÚDE: Tendência a algumas complicações de saúde.</a:t>
            </a:r>
          </a:p>
          <a:p>
            <a:r>
              <a:rPr lang="pt-PT" dirty="0">
                <a:effectLst/>
              </a:rPr>
              <a:t>AMOR: Momento em poderá selar compromissos ou mesmo formalizar uniões já existentes.</a:t>
            </a:r>
          </a:p>
          <a:p>
            <a:r>
              <a:rPr lang="pt-PT" dirty="0">
                <a:effectLst/>
              </a:rPr>
              <a:t>DINHEIRO: Conseguirá finalmente encontrar formas mais adequadas de viabilização económica.</a:t>
            </a:r>
          </a:p>
          <a:p>
            <a:r>
              <a:rPr lang="pt-PT" dirty="0">
                <a:effectLst/>
              </a:rPr>
              <a:t>HORA MAIS PROTEGIDA: 21:30 às 23:30</a:t>
            </a:r>
          </a:p>
          <a:p>
            <a:endParaRPr lang="pt-PT" dirty="0"/>
          </a:p>
        </p:txBody>
      </p:sp>
      <p:pic>
        <p:nvPicPr>
          <p:cNvPr id="5" name="Marcador de Posição de Conteúdo 4" descr="&lt;strong&gt;Gemini&lt;/strong&gt; by FrostAlexis on DeviantArt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6217" y="2087563"/>
            <a:ext cx="3589428" cy="3703637"/>
          </a:xfrm>
        </p:spPr>
      </p:pic>
    </p:spTree>
    <p:extLst>
      <p:ext uri="{BB962C8B-B14F-4D97-AF65-F5344CB8AC3E}">
        <p14:creationId xmlns:p14="http://schemas.microsoft.com/office/powerpoint/2010/main" val="383466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Caranguejo</a:t>
            </a:r>
          </a:p>
        </p:txBody>
      </p:sp>
      <p:sp>
        <p:nvSpPr>
          <p:cNvPr id="3" name="Marcador de Posição de Conteúdo 2"/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pt-PT" dirty="0">
                <a:effectLst/>
              </a:rPr>
              <a:t>Caranguejo - 8 de Março de 2018</a:t>
            </a:r>
          </a:p>
          <a:p>
            <a:r>
              <a:rPr lang="pt-PT" dirty="0">
                <a:effectLst/>
              </a:rPr>
              <a:t>Carta do dia: II A PAPISA</a:t>
            </a:r>
          </a:p>
          <a:p>
            <a:r>
              <a:rPr lang="pt-PT" dirty="0">
                <a:effectLst/>
              </a:rPr>
              <a:t>SAÚDE: Não se mostre indiferente a sinais que o seu corpo vai dando; tenha mais respeito pela sua saúde.</a:t>
            </a:r>
          </a:p>
          <a:p>
            <a:r>
              <a:rPr lang="pt-PT" dirty="0">
                <a:effectLst/>
              </a:rPr>
              <a:t>AMOR: Está mais protegido à noite; sobretudo para pensar e definir sentimentos.</a:t>
            </a:r>
          </a:p>
          <a:p>
            <a:r>
              <a:rPr lang="pt-PT" dirty="0">
                <a:effectLst/>
              </a:rPr>
              <a:t>DINHEIRO: Pode obter fortes melhorias e sentir o renascer de esperanças.</a:t>
            </a:r>
          </a:p>
          <a:p>
            <a:r>
              <a:rPr lang="pt-PT" dirty="0">
                <a:effectLst/>
              </a:rPr>
              <a:t>HORA MAIS PROTEGIDA: 21h às 23h</a:t>
            </a:r>
          </a:p>
          <a:p>
            <a:endParaRPr lang="pt-PT" dirty="0"/>
          </a:p>
        </p:txBody>
      </p:sp>
      <p:pic>
        <p:nvPicPr>
          <p:cNvPr id="6" name="Marcador de Posição de Conteúdo 5" descr="O Sol entra em Caranguejo / Câncer | Cova do Urso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788" y="2351387"/>
            <a:ext cx="5094287" cy="3175989"/>
          </a:xfrm>
        </p:spPr>
      </p:pic>
    </p:spTree>
    <p:extLst>
      <p:ext uri="{BB962C8B-B14F-4D97-AF65-F5344CB8AC3E}">
        <p14:creationId xmlns:p14="http://schemas.microsoft.com/office/powerpoint/2010/main" val="2636434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Leão</a:t>
            </a:r>
          </a:p>
        </p:txBody>
      </p:sp>
      <p:sp>
        <p:nvSpPr>
          <p:cNvPr id="3" name="Marcador de Posição de Conteúdo 2"/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pt-PT" dirty="0">
                <a:effectLst/>
              </a:rPr>
              <a:t>Carta do dia: VII O CARRO</a:t>
            </a:r>
          </a:p>
          <a:p>
            <a:r>
              <a:rPr lang="pt-PT" dirty="0">
                <a:effectLst/>
              </a:rPr>
              <a:t>SAÚDE: Estão favorecidas deslocações mesmo que impliquem grandes distâncias.</a:t>
            </a:r>
          </a:p>
          <a:p>
            <a:r>
              <a:rPr lang="pt-PT" dirty="0">
                <a:effectLst/>
              </a:rPr>
              <a:t>AMOR: Não use de grandes artifícios; mostrar-se como é será o melhor caminho.</a:t>
            </a:r>
          </a:p>
          <a:p>
            <a:r>
              <a:rPr lang="pt-PT" dirty="0">
                <a:effectLst/>
              </a:rPr>
              <a:t>DINHEIRO: Sentirá alguns progressos mas algumas metas ainda estão longe de ser atingidas.</a:t>
            </a:r>
          </a:p>
          <a:p>
            <a:r>
              <a:rPr lang="pt-PT" dirty="0">
                <a:effectLst/>
              </a:rPr>
              <a:t>HORA MAIS PROTEGIDA: 10h às 12h</a:t>
            </a:r>
          </a:p>
          <a:p>
            <a:endParaRPr lang="pt-PT" dirty="0"/>
          </a:p>
        </p:txBody>
      </p:sp>
      <p:pic>
        <p:nvPicPr>
          <p:cNvPr id="8" name="Marcador de Posição de Conteúdo 7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9113" y="2087563"/>
            <a:ext cx="3703637" cy="3703637"/>
          </a:xfrm>
        </p:spPr>
      </p:pic>
    </p:spTree>
    <p:extLst>
      <p:ext uri="{BB962C8B-B14F-4D97-AF65-F5344CB8AC3E}">
        <p14:creationId xmlns:p14="http://schemas.microsoft.com/office/powerpoint/2010/main" val="3979350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Virgem</a:t>
            </a:r>
          </a:p>
        </p:txBody>
      </p:sp>
      <p:sp>
        <p:nvSpPr>
          <p:cNvPr id="3" name="Marcador de Posição de Conteúdo 2"/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pt-PT" dirty="0">
                <a:effectLst/>
              </a:rPr>
              <a:t>Carta do dia: III A IMPERATRIZ</a:t>
            </a:r>
          </a:p>
          <a:p>
            <a:r>
              <a:rPr lang="pt-PT" dirty="0">
                <a:effectLst/>
              </a:rPr>
              <a:t>SAÚDE: Tendência a dificuldades digestivas sobretudo se quebrar rotinas alimentares.</a:t>
            </a:r>
          </a:p>
          <a:p>
            <a:r>
              <a:rPr lang="pt-PT" dirty="0">
                <a:effectLst/>
              </a:rPr>
              <a:t>AMOR: Seja mais flexível; atitudes possessivas podem desgastar uma relação.</a:t>
            </a:r>
          </a:p>
          <a:p>
            <a:r>
              <a:rPr lang="pt-PT" dirty="0">
                <a:effectLst/>
              </a:rPr>
              <a:t>DINHEIRO: Pondo as suas capacidades em prática poderá ser surpreendido com lucros inesperados.</a:t>
            </a:r>
          </a:p>
          <a:p>
            <a:r>
              <a:rPr lang="pt-PT" dirty="0">
                <a:effectLst/>
              </a:rPr>
              <a:t>HORA MAIS PROTEGIDA: 10h às 12h</a:t>
            </a:r>
          </a:p>
        </p:txBody>
      </p:sp>
      <p:pic>
        <p:nvPicPr>
          <p:cNvPr id="7" name="Marcador de Posição de Conteúdo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2920" y="2087563"/>
            <a:ext cx="3716023" cy="3703637"/>
          </a:xfrm>
        </p:spPr>
      </p:pic>
    </p:spTree>
    <p:extLst>
      <p:ext uri="{BB962C8B-B14F-4D97-AF65-F5344CB8AC3E}">
        <p14:creationId xmlns:p14="http://schemas.microsoft.com/office/powerpoint/2010/main" val="2390900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Damasco</Template>
  <TotalTime>96</TotalTime>
  <Words>779</Words>
  <Application>Microsoft Office PowerPoint</Application>
  <PresentationFormat>Ecrã Panorâmico</PresentationFormat>
  <Paragraphs>88</Paragraphs>
  <Slides>13</Slides>
  <Notes>0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13</vt:i4>
      </vt:variant>
    </vt:vector>
  </HeadingPairs>
  <TitlesOfParts>
    <vt:vector size="17" baseType="lpstr">
      <vt:lpstr>Arial</vt:lpstr>
      <vt:lpstr>Bookman Old Style</vt:lpstr>
      <vt:lpstr>Rockwell</vt:lpstr>
      <vt:lpstr>Damask</vt:lpstr>
      <vt:lpstr>Horóscopo </vt:lpstr>
      <vt:lpstr>Aquário </vt:lpstr>
      <vt:lpstr>Peixes </vt:lpstr>
      <vt:lpstr>Carneiro</vt:lpstr>
      <vt:lpstr>Touro</vt:lpstr>
      <vt:lpstr>Gémeos</vt:lpstr>
      <vt:lpstr>Caranguejo</vt:lpstr>
      <vt:lpstr>Leão</vt:lpstr>
      <vt:lpstr>Virgem</vt:lpstr>
      <vt:lpstr>Balança</vt:lpstr>
      <vt:lpstr>Escorpião</vt:lpstr>
      <vt:lpstr>Sagitário</vt:lpstr>
      <vt:lpstr>Capricórnio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Horóscopo</dc:title>
  <dc:creator>Formandos</dc:creator>
  <cp:lastModifiedBy>Formandos</cp:lastModifiedBy>
  <cp:revision>21</cp:revision>
  <dcterms:created xsi:type="dcterms:W3CDTF">2018-03-08T09:24:28Z</dcterms:created>
  <dcterms:modified xsi:type="dcterms:W3CDTF">2018-03-08T11:25:07Z</dcterms:modified>
</cp:coreProperties>
</file>